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7150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005536b1f_0_5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005536b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005536b1f_0_87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005536b1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005536b1f_0_92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005536b1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Talk about the process, how we used Elfsight to customize and embed widgets for free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script and a div to your code to embed the widget to your page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005536b1f_0_99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005536b1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There’s lots of already made widgets out there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customization available to make it your 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Elfsight even allows custom css and javascript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Obviously more work to create your own, but certainly not impossible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686112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c58d0822e_0_0:notes"/>
          <p:cNvSpPr/>
          <p:nvPr>
            <p:ph idx="2" type="sldImg"/>
          </p:nvPr>
        </p:nvSpPr>
        <p:spPr>
          <a:xfrm>
            <a:off x="68609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c58d08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idget-c79c0c4022434fa28249c3fcd75fd6cb.elfsig.ht" TargetMode="External"/><Relationship Id="rId4" Type="http://schemas.openxmlformats.org/officeDocument/2006/relationships/hyperlink" Target="https://widget-acb55558156f4c13a99c7a8bd99c7f78.elfsig.h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Widgets with your HTML/CSS Site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9539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Connor Boone and Amanda Guilland</a:t>
            </a:r>
            <a:endParaRPr/>
          </a:p>
        </p:txBody>
      </p:sp>
      <p:pic>
        <p:nvPicPr>
          <p:cNvPr descr="What is a Web Widget? Examples and How to Guide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3555150"/>
            <a:ext cx="5467351" cy="195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269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Widgets?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65750" y="1435100"/>
            <a:ext cx="62256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If you have a smartphone, you’ve likely already used widgets before!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Not to mention the countless number of sites that use them as well…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Extension of an application - generally focus on one task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The Clock app lets you set alarms, use the stopwatch, start a timer, etc. while a Clock widget would simply display the time.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Web Design:</a:t>
            </a:r>
            <a:r>
              <a:rPr lang="en">
                <a:solidFill>
                  <a:srgbClr val="434343"/>
                </a:solidFill>
              </a:rPr>
              <a:t> Third-party applications that are embedded onto a webpage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Clocks, calendars, chat buttons, contact forms, etc.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Easy to set up and can be embedded from many different sites without significant changes to the backend coding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Some sites do charge a small subscription fee as well as having a free tier for demos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Useful for any website, but especially for smaller businesses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A few examples of the various types of widgets to embed on your page: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Sign-up form to add customers to a blog / newsletter subscription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Social media posts to let your customers share them directly from your site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Scheduling widget to let customers book appointments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Chat widget to make it easier for customers to reach out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Google Maps widget to allow your customers to easily find your business’s location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Event calendar to display upcoming events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PayPal button to allow customers to pay for services / items through PayPal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And many more!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How to add and edit widgets on your iPhone - Apple Support"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924" y="889000"/>
            <a:ext cx="2184079" cy="44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6396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they used in web development?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683750"/>
            <a:ext cx="35493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Creating a more personalized user </a:t>
            </a:r>
            <a:r>
              <a:rPr lang="en" sz="1500"/>
              <a:t>experience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functionality and interactivity without requiring programming skills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Save time and money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Compared</a:t>
            </a:r>
            <a:r>
              <a:rPr lang="en" sz="1300"/>
              <a:t> to developing your own widget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Increase website traffic</a:t>
            </a:r>
            <a:r>
              <a:rPr lang="en" sz="1500"/>
              <a:t>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VWO Launches Customizable Widget Library"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875" y="1617725"/>
            <a:ext cx="4576024" cy="34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6396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own vs. Copy?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572000" y="1746250"/>
            <a:ext cx="3253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Copy and paste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572175" y="2230050"/>
            <a:ext cx="37962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Less costly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Quick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Very customizable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Elfsight allows for custom CSS and JS within the widget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you can think it, someone’s probably made it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91250" y="1746250"/>
            <a:ext cx="3253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your own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91422" y="2230050"/>
            <a:ext cx="32532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be expensive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Skills required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 consuming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be high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maintenance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py Paste GIF - Copy Paste - Discover &amp; Share GIFs"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25" y="1746250"/>
            <a:ext cx="1934026" cy="16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272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299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771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798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3271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3298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770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4797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272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99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771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1798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271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298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770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797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2150" y="487074"/>
            <a:ext cx="8599800" cy="270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Countdown Timer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2701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62973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769650" y="24817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7796800" y="3138906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2701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62973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769650" y="3681634"/>
            <a:ext cx="11022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Img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796800" y="4338807"/>
            <a:ext cx="10479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Name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Price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72025" y="1005071"/>
            <a:ext cx="8599800" cy="1256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</a:t>
            </a:r>
            <a:r>
              <a:rPr lang="en"/>
              <a:t>Testimonial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353775" y="108239"/>
            <a:ext cx="1445100" cy="27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5845700" y="131435"/>
            <a:ext cx="2971800" cy="27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icons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Widgets Used: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9350" y="2791980"/>
            <a:ext cx="9048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Countdown link: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https://widget-c79c0c4022434fa28249c3fcd75fd6cb.elfsig.ht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Testimonial</a:t>
            </a:r>
            <a:r>
              <a:rPr lang="en" sz="1800">
                <a:solidFill>
                  <a:schemeClr val="dk2"/>
                </a:solidFill>
              </a:rPr>
              <a:t> link: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https://widget-acb55558156f4c13a99c7a8bd99c7f78.elfsig.ht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